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18" autoAdjust="0"/>
  </p:normalViewPr>
  <p:slideViewPr>
    <p:cSldViewPr>
      <p:cViewPr varScale="1">
        <p:scale>
          <a:sx n="62" d="100"/>
          <a:sy n="62" d="100"/>
        </p:scale>
        <p:origin x="16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2016-07-19</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2016-07-19</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extLst>
      <p:ext uri="{BB962C8B-B14F-4D97-AF65-F5344CB8AC3E}">
        <p14:creationId xmlns:p14="http://schemas.microsoft.com/office/powerpoint/2010/main" val="63007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extLst>
      <p:ext uri="{BB962C8B-B14F-4D97-AF65-F5344CB8AC3E}">
        <p14:creationId xmlns:p14="http://schemas.microsoft.com/office/powerpoint/2010/main" val="174146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extLst>
      <p:ext uri="{BB962C8B-B14F-4D97-AF65-F5344CB8AC3E}">
        <p14:creationId xmlns:p14="http://schemas.microsoft.com/office/powerpoint/2010/main" val="236924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extLst>
      <p:ext uri="{BB962C8B-B14F-4D97-AF65-F5344CB8AC3E}">
        <p14:creationId xmlns:p14="http://schemas.microsoft.com/office/powerpoint/2010/main" val="207982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extLst>
      <p:ext uri="{BB962C8B-B14F-4D97-AF65-F5344CB8AC3E}">
        <p14:creationId xmlns:p14="http://schemas.microsoft.com/office/powerpoint/2010/main" val="81260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extLst>
      <p:ext uri="{BB962C8B-B14F-4D97-AF65-F5344CB8AC3E}">
        <p14:creationId xmlns:p14="http://schemas.microsoft.com/office/powerpoint/2010/main" val="22798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extLst>
      <p:ext uri="{BB962C8B-B14F-4D97-AF65-F5344CB8AC3E}">
        <p14:creationId xmlns:p14="http://schemas.microsoft.com/office/powerpoint/2010/main" val="1388178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extLst>
      <p:ext uri="{BB962C8B-B14F-4D97-AF65-F5344CB8AC3E}">
        <p14:creationId xmlns:p14="http://schemas.microsoft.com/office/powerpoint/2010/main" val="968554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extLst>
      <p:ext uri="{BB962C8B-B14F-4D97-AF65-F5344CB8AC3E}">
        <p14:creationId xmlns:p14="http://schemas.microsoft.com/office/powerpoint/2010/main" val="174599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extLst>
      <p:ext uri="{BB962C8B-B14F-4D97-AF65-F5344CB8AC3E}">
        <p14:creationId xmlns:p14="http://schemas.microsoft.com/office/powerpoint/2010/main" val="1509570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extLst>
      <p:ext uri="{BB962C8B-B14F-4D97-AF65-F5344CB8AC3E}">
        <p14:creationId xmlns:p14="http://schemas.microsoft.com/office/powerpoint/2010/main" val="439745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extLst>
      <p:ext uri="{BB962C8B-B14F-4D97-AF65-F5344CB8AC3E}">
        <p14:creationId xmlns:p14="http://schemas.microsoft.com/office/powerpoint/2010/main" val="375906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extLst>
      <p:ext uri="{BB962C8B-B14F-4D97-AF65-F5344CB8AC3E}">
        <p14:creationId xmlns:p14="http://schemas.microsoft.com/office/powerpoint/2010/main" val="3733555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extLst>
      <p:ext uri="{BB962C8B-B14F-4D97-AF65-F5344CB8AC3E}">
        <p14:creationId xmlns:p14="http://schemas.microsoft.com/office/powerpoint/2010/main" val="186666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extLst>
      <p:ext uri="{BB962C8B-B14F-4D97-AF65-F5344CB8AC3E}">
        <p14:creationId xmlns:p14="http://schemas.microsoft.com/office/powerpoint/2010/main" val="298675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extLst>
      <p:ext uri="{BB962C8B-B14F-4D97-AF65-F5344CB8AC3E}">
        <p14:creationId xmlns:p14="http://schemas.microsoft.com/office/powerpoint/2010/main" val="144347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extLst>
      <p:ext uri="{BB962C8B-B14F-4D97-AF65-F5344CB8AC3E}">
        <p14:creationId xmlns:p14="http://schemas.microsoft.com/office/powerpoint/2010/main" val="185275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extLst>
      <p:ext uri="{BB962C8B-B14F-4D97-AF65-F5344CB8AC3E}">
        <p14:creationId xmlns:p14="http://schemas.microsoft.com/office/powerpoint/2010/main" val="169737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extLst>
      <p:ext uri="{BB962C8B-B14F-4D97-AF65-F5344CB8AC3E}">
        <p14:creationId xmlns:p14="http://schemas.microsoft.com/office/powerpoint/2010/main" val="86500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extLst>
      <p:ext uri="{BB962C8B-B14F-4D97-AF65-F5344CB8AC3E}">
        <p14:creationId xmlns:p14="http://schemas.microsoft.com/office/powerpoint/2010/main" val="124403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extLst>
      <p:ext uri="{BB962C8B-B14F-4D97-AF65-F5344CB8AC3E}">
        <p14:creationId xmlns:p14="http://schemas.microsoft.com/office/powerpoint/2010/main" val="314714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2016-07-19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2016-07-19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2016-07-19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2016-07-19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2016-07-19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2016-07-19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2016-07-19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2016-07-19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2016-07-19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2016-07-19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2016-07-19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2016-07-19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ipaw@ipaw.walbrzych.e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ipaw.walbrzych.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Wałbrzych, 19.07.2016r.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3638305"/>
          </a:xfrm>
          <a:prstGeom prst="rect">
            <a:avLst/>
          </a:prstGeom>
          <a:noFill/>
          <a:ln w="36000">
            <a:noFill/>
            <a:round/>
            <a:headEnd/>
            <a:tailEnd/>
          </a:ln>
        </p:spPr>
        <p:txBody>
          <a:bodyPr wrap="square" lIns="90000" tIns="46800" rIns="90000" bIns="46800">
            <a:spAutoFit/>
          </a:bodyPr>
          <a:lstStyle/>
          <a:p>
            <a:pPr algn="ctr">
              <a:lnSpc>
                <a:spcPct val="114000"/>
              </a:lnSpc>
            </a:pPr>
            <a:endParaRPr lang="pl-PL" sz="1600" b="1" dirty="0" smtClean="0">
              <a:effectLst>
                <a:outerShdw blurRad="38100" dist="38100" dir="2700000" algn="tl">
                  <a:srgbClr val="000000">
                    <a:alpha val="43137"/>
                  </a:srgbClr>
                </a:outerShdw>
              </a:effectLst>
            </a:endParaRPr>
          </a:p>
          <a:p>
            <a:pPr algn="ctr">
              <a:lnSpc>
                <a:spcPct val="114000"/>
              </a:lnSpc>
            </a:pPr>
            <a:endParaRPr lang="pl-PL" sz="1600" b="1" dirty="0">
              <a:effectLst>
                <a:outerShdw blurRad="38100" dist="38100" dir="2700000" algn="tl">
                  <a:srgbClr val="000000">
                    <a:alpha val="43137"/>
                  </a:srgbClr>
                </a:outerShdw>
              </a:effectLst>
            </a:endParaRPr>
          </a:p>
          <a:p>
            <a:pPr algn="ctr">
              <a:lnSpc>
                <a:spcPct val="114000"/>
              </a:lnSpc>
            </a:pPr>
            <a:endParaRPr lang="pl-PL" sz="1600" b="1" dirty="0" smtClean="0">
              <a:effectLst>
                <a:outerShdw blurRad="38100" dist="38100" dir="2700000" algn="tl">
                  <a:srgbClr val="000000">
                    <a:alpha val="43137"/>
                  </a:srgbClr>
                </a:outerShdw>
              </a:effectLst>
            </a:endParaRPr>
          </a:p>
          <a:p>
            <a:pPr algn="ctr">
              <a:lnSpc>
                <a:spcPct val="114000"/>
              </a:lnSpc>
            </a:pPr>
            <a:r>
              <a:rPr lang="pl-PL" sz="2000" b="1" dirty="0" smtClean="0">
                <a:effectLst>
                  <a:outerShdw blurRad="38100" dist="38100" dir="2700000" algn="tl">
                    <a:srgbClr val="000000">
                      <a:alpha val="43137"/>
                    </a:srgbClr>
                  </a:outerShdw>
                </a:effectLst>
              </a:rPr>
              <a:t>INSTYTUCJA </a:t>
            </a:r>
            <a:r>
              <a:rPr lang="pl-PL" sz="2000" b="1" dirty="0">
                <a:effectLst>
                  <a:outerShdw blurRad="38100" dist="38100" dir="2700000" algn="tl">
                    <a:srgbClr val="000000">
                      <a:alpha val="43137"/>
                    </a:srgbClr>
                  </a:outerShdw>
                </a:effectLst>
              </a:rPr>
              <a:t>POŚREDNICZĄCA AGLOMERACJI WAŁBRZYSKIEJ</a:t>
            </a:r>
            <a:r>
              <a:rPr lang="pl-PL" sz="2000" b="1" dirty="0"/>
              <a:t/>
            </a:r>
            <a:br>
              <a:rPr lang="pl-PL" sz="2000" b="1" dirty="0"/>
            </a:br>
            <a:r>
              <a:rPr lang="pl-PL" sz="2000" dirty="0"/>
              <a:t>ul. Słowackiego 23A, 58-300 Wałbrzych</a:t>
            </a:r>
          </a:p>
          <a:p>
            <a:pPr algn="ctr">
              <a:lnSpc>
                <a:spcPct val="114000"/>
              </a:lnSpc>
            </a:pPr>
            <a:r>
              <a:rPr lang="pl-PL" sz="2000" dirty="0"/>
              <a:t>tel. 74 84 74 150</a:t>
            </a:r>
            <a:br>
              <a:rPr lang="pl-PL" sz="2000" dirty="0"/>
            </a:br>
            <a:r>
              <a:rPr lang="pl-PL" sz="2000" dirty="0">
                <a:hlinkClick r:id="rId3"/>
              </a:rPr>
              <a:t>ipaw@ipaw.walbrzych.eu</a:t>
            </a:r>
            <a:r>
              <a:rPr lang="pl-PL" sz="2000" dirty="0"/>
              <a:t>   </a:t>
            </a:r>
            <a:r>
              <a:rPr lang="pl-PL" sz="2000" dirty="0">
                <a:hlinkClick r:id="rId4"/>
              </a:rPr>
              <a:t>www.ipaw.walbrzych.eu</a:t>
            </a:r>
            <a:r>
              <a:rPr lang="pl-PL" sz="2000" dirty="0"/>
              <a:t> </a:t>
            </a:r>
          </a:p>
          <a:p>
            <a:pPr algn="ctr">
              <a:lnSpc>
                <a:spcPct val="114000"/>
              </a:lnSpc>
            </a:pPr>
            <a:endParaRPr lang="pl-PL" sz="1200" dirty="0" smtClean="0"/>
          </a:p>
          <a:p>
            <a:pPr algn="ctr">
              <a:lnSpc>
                <a:spcPct val="114000"/>
              </a:lnSpc>
            </a:pPr>
            <a:endParaRPr lang="pl-PL" sz="1200" dirty="0"/>
          </a:p>
          <a:p>
            <a:pPr algn="ctr">
              <a:lnSpc>
                <a:spcPct val="114000"/>
              </a:lnSpc>
            </a:pPr>
            <a:endParaRPr lang="pl-PL" sz="1200" dirty="0"/>
          </a:p>
          <a:p>
            <a:pPr algn="ctr">
              <a:lnSpc>
                <a:spcPct val="114000"/>
              </a:lnSpc>
            </a:pPr>
            <a:endParaRPr lang="pl-PL" sz="1200" dirty="0"/>
          </a:p>
          <a:p>
            <a:pPr algn="ctr">
              <a:lnSpc>
                <a:spcPct val="114000"/>
              </a:lnSpc>
            </a:pPr>
            <a:r>
              <a:rPr lang="pl-PL" sz="2600" i="1" dirty="0"/>
              <a:t>Dziękuję za uwagę.</a:t>
            </a: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028" name="Picture 4" descr="http://img.projektoskop.pl/paragr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67272"/>
            <a:ext cx="4032448" cy="384546"/>
          </a:xfrm>
          <a:prstGeom prst="rect">
            <a:avLst/>
          </a:prstGeom>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6326</TotalTime>
  <Words>2174</Words>
  <Application>Microsoft Office PowerPoint</Application>
  <PresentationFormat>Pokaz na ekranie (4:3)</PresentationFormat>
  <Paragraphs>292</Paragraphs>
  <Slides>23</Slides>
  <Notes>21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SimSun</vt:lpstr>
      <vt:lpstr>Arial</vt:lpstr>
      <vt:lpstr>Calibri</vt:lpstr>
      <vt:lpstr>Lucida Sans Unicode</vt:lpstr>
      <vt:lpstr>Times New Roman</vt:lpstr>
      <vt:lpstr>Wingdings</vt:lpstr>
      <vt:lpstr>Wingdings 3</vt: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Marta Małkowska</cp:lastModifiedBy>
  <cp:revision>637</cp:revision>
  <dcterms:created xsi:type="dcterms:W3CDTF">2009-02-11T21:52:18Z</dcterms:created>
  <dcterms:modified xsi:type="dcterms:W3CDTF">2016-07-19T06:04:57Z</dcterms:modified>
</cp:coreProperties>
</file>